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7675" cy="9928225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Merriweather" panose="00000500000000000000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hYCVsOYj+x0QW/VJm7fPWmJWwc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1" autoAdjust="0"/>
    <p:restoredTop sz="86481" autoAdjust="0"/>
  </p:normalViewPr>
  <p:slideViewPr>
    <p:cSldViewPr snapToGrid="0">
      <p:cViewPr varScale="1">
        <p:scale>
          <a:sx n="62" d="100"/>
          <a:sy n="62" d="100"/>
        </p:scale>
        <p:origin x="9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976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customschemas.google.com/relationships/presentationmetadata" Target="meta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0" y="755650"/>
            <a:ext cx="0" cy="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6567" cy="4465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55650"/>
            <a:ext cx="4962525" cy="3722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55650"/>
            <a:ext cx="4962525" cy="3722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55650"/>
            <a:ext cx="4962525" cy="3722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 rot="5400000">
            <a:off x="542132" y="189707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4375" cy="822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marR="0" lvl="0" indent="-228600" algn="l" rtl="0">
              <a:spcBef>
                <a:spcPts val="8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540" y="2986520"/>
            <a:ext cx="1827588" cy="2741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0297" y="28612"/>
            <a:ext cx="7056438" cy="16922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"/>
          <p:cNvSpPr/>
          <p:nvPr/>
        </p:nvSpPr>
        <p:spPr>
          <a:xfrm>
            <a:off x="179388" y="5876925"/>
            <a:ext cx="3313112" cy="865188"/>
          </a:xfrm>
          <a:prstGeom prst="rect">
            <a:avLst/>
          </a:prstGeom>
          <a:solidFill>
            <a:srgbClr val="558ED5"/>
          </a:solidFill>
          <a:ln w="25550" cap="sq" cmpd="sng">
            <a:solidFill>
              <a:srgbClr val="558ED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rPr lang="fr-FR"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fr-FR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fr-FR"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octobre 20</a:t>
            </a:r>
            <a:r>
              <a:rPr lang="fr-FR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21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Times New Roman"/>
              <a:buNone/>
            </a:pPr>
            <a:r>
              <a:rPr lang="fr-FR"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à</a:t>
            </a:r>
            <a:r>
              <a:rPr lang="fr-FR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fr-FR"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h00</a:t>
            </a:r>
            <a:endParaRPr dirty="0"/>
          </a:p>
        </p:txBody>
      </p:sp>
      <p:sp>
        <p:nvSpPr>
          <p:cNvPr id="76" name="Google Shape;76;p1"/>
          <p:cNvSpPr txBox="1"/>
          <p:nvPr/>
        </p:nvSpPr>
        <p:spPr>
          <a:xfrm>
            <a:off x="5956404" y="5776150"/>
            <a:ext cx="2481263" cy="120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1800"/>
              <a:buFont typeface="Times New Roman"/>
              <a:buNone/>
            </a:pPr>
            <a:r>
              <a:rPr lang="fr-FR" sz="1800" b="0" i="0" u="none" strike="noStrike" cap="none" dirty="0">
                <a:solidFill>
                  <a:srgbClr val="4F81BD"/>
                </a:solidFill>
                <a:latin typeface="Calibri"/>
                <a:ea typeface="Calibri"/>
                <a:cs typeface="Calibri"/>
                <a:sym typeface="Calibri"/>
              </a:rPr>
              <a:t>Lieu: Centre Jean XXIII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1800"/>
              <a:buFont typeface="Times New Roman"/>
              <a:buNone/>
            </a:pPr>
            <a:r>
              <a:rPr lang="fr-FR" sz="1800" b="0" i="0" u="none" strike="noStrike" cap="none" dirty="0">
                <a:solidFill>
                  <a:srgbClr val="4F81BD"/>
                </a:solidFill>
                <a:latin typeface="Calibri"/>
                <a:ea typeface="Calibri"/>
                <a:cs typeface="Calibri"/>
                <a:sym typeface="Calibri"/>
              </a:rPr>
              <a:t>10 chemin du Bray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1800"/>
              <a:buFont typeface="Times New Roman"/>
              <a:buNone/>
            </a:pPr>
            <a:r>
              <a:rPr lang="fr-FR" sz="1800" b="0" i="0" u="none" strike="noStrike" cap="none" dirty="0">
                <a:solidFill>
                  <a:srgbClr val="4F81BD"/>
                </a:solidFill>
                <a:latin typeface="Calibri"/>
                <a:ea typeface="Calibri"/>
                <a:cs typeface="Calibri"/>
                <a:sym typeface="Calibri"/>
              </a:rPr>
              <a:t>74940 ANNECY LE VIEUX</a:t>
            </a:r>
            <a:endParaRPr dirty="0"/>
          </a:p>
          <a:p>
            <a:pPr lvl="0">
              <a:buSzPts val="1800"/>
            </a:pPr>
            <a:endParaRPr sz="1800" b="0" i="0" u="none" strike="noStrike" cap="none" dirty="0">
              <a:solidFill>
                <a:srgbClr val="4F81B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"/>
          <p:cNvSpPr/>
          <p:nvPr/>
        </p:nvSpPr>
        <p:spPr>
          <a:xfrm>
            <a:off x="2083593" y="2886534"/>
            <a:ext cx="6703160" cy="1238555"/>
          </a:xfrm>
          <a:prstGeom prst="rect">
            <a:avLst/>
          </a:prstGeom>
          <a:solidFill>
            <a:srgbClr val="558ED5"/>
          </a:solidFill>
          <a:ln w="25550" cap="sq" cmpd="sng">
            <a:solidFill>
              <a:srgbClr val="558ED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</a:pPr>
            <a:r>
              <a:rPr lang="fr-FR" sz="18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L’Ordre accompagne les masseurs-kinésithérapeutes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</a:pPr>
            <a:r>
              <a:rPr lang="fr-FR" sz="18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 au quotidien</a:t>
            </a:r>
            <a:r>
              <a:rPr lang="fr-FR" sz="18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800" dirty="0">
              <a:solidFill>
                <a:schemeClr val="bg1"/>
              </a:solidFill>
            </a:endParaRPr>
          </a:p>
        </p:txBody>
      </p:sp>
      <p:sp>
        <p:nvSpPr>
          <p:cNvPr id="2" name="Bulle narrative : ronde 1">
            <a:extLst>
              <a:ext uri="{FF2B5EF4-FFF2-40B4-BE49-F238E27FC236}">
                <a16:creationId xmlns:a16="http://schemas.microsoft.com/office/drawing/2014/main" id="{68366986-9583-487A-BFD2-6EE396D5135C}"/>
              </a:ext>
            </a:extLst>
          </p:cNvPr>
          <p:cNvSpPr/>
          <p:nvPr/>
        </p:nvSpPr>
        <p:spPr>
          <a:xfrm>
            <a:off x="3492500" y="1489910"/>
            <a:ext cx="1577276" cy="687900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COVID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5" name="Bulle narrative : ronde 24">
            <a:extLst>
              <a:ext uri="{FF2B5EF4-FFF2-40B4-BE49-F238E27FC236}">
                <a16:creationId xmlns:a16="http://schemas.microsoft.com/office/drawing/2014/main" id="{5D5E754A-E321-43F8-B958-D74FE6FDE636}"/>
              </a:ext>
            </a:extLst>
          </p:cNvPr>
          <p:cNvSpPr/>
          <p:nvPr/>
        </p:nvSpPr>
        <p:spPr>
          <a:xfrm>
            <a:off x="2108461" y="1835287"/>
            <a:ext cx="1663212" cy="879774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>
                <a:solidFill>
                  <a:srgbClr val="FF0000"/>
                </a:solidFill>
              </a:rPr>
              <a:t>Non concurrence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6" name="Bulle narrative : ronde 25">
            <a:extLst>
              <a:ext uri="{FF2B5EF4-FFF2-40B4-BE49-F238E27FC236}">
                <a16:creationId xmlns:a16="http://schemas.microsoft.com/office/drawing/2014/main" id="{C6C2B0AE-5932-49A7-AC1D-7843D65F391A}"/>
              </a:ext>
            </a:extLst>
          </p:cNvPr>
          <p:cNvSpPr/>
          <p:nvPr/>
        </p:nvSpPr>
        <p:spPr>
          <a:xfrm>
            <a:off x="6463441" y="2084163"/>
            <a:ext cx="1577276" cy="687900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C</a:t>
            </a:r>
            <a:r>
              <a:rPr lang="fr-FR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ontrats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Bulle narrative : ronde 26">
            <a:extLst>
              <a:ext uri="{FF2B5EF4-FFF2-40B4-BE49-F238E27FC236}">
                <a16:creationId xmlns:a16="http://schemas.microsoft.com/office/drawing/2014/main" id="{6E41EC1E-68EE-49A4-8C8D-2DE4982A870C}"/>
              </a:ext>
            </a:extLst>
          </p:cNvPr>
          <p:cNvSpPr/>
          <p:nvPr/>
        </p:nvSpPr>
        <p:spPr>
          <a:xfrm>
            <a:off x="7394622" y="1401910"/>
            <a:ext cx="1577276" cy="687900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FF0000"/>
                </a:solidFill>
              </a:rPr>
              <a:t>L</a:t>
            </a:r>
            <a:r>
              <a:rPr lang="fr-FR" sz="1400" dirty="0">
                <a:solidFill>
                  <a:srgbClr val="FF0000"/>
                </a:solidFill>
              </a:rPr>
              <a:t>itiges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Bulle narrative : ronde 27">
            <a:extLst>
              <a:ext uri="{FF2B5EF4-FFF2-40B4-BE49-F238E27FC236}">
                <a16:creationId xmlns:a16="http://schemas.microsoft.com/office/drawing/2014/main" id="{0AEAFFDF-D7DD-4BED-AFE6-637AF3F5436B}"/>
              </a:ext>
            </a:extLst>
          </p:cNvPr>
          <p:cNvSpPr/>
          <p:nvPr/>
        </p:nvSpPr>
        <p:spPr>
          <a:xfrm>
            <a:off x="5426998" y="1436769"/>
            <a:ext cx="1577276" cy="687900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FF0000"/>
                </a:solidFill>
              </a:rPr>
              <a:t>I</a:t>
            </a:r>
            <a:r>
              <a:rPr lang="fr-FR" sz="1400" dirty="0">
                <a:solidFill>
                  <a:srgbClr val="FF0000"/>
                </a:solidFill>
              </a:rPr>
              <a:t>nstallation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9" name="Bulle narrative : ronde 28">
            <a:extLst>
              <a:ext uri="{FF2B5EF4-FFF2-40B4-BE49-F238E27FC236}">
                <a16:creationId xmlns:a16="http://schemas.microsoft.com/office/drawing/2014/main" id="{86FD3642-AF6E-46D8-AE19-553CBE2B045E}"/>
              </a:ext>
            </a:extLst>
          </p:cNvPr>
          <p:cNvSpPr/>
          <p:nvPr/>
        </p:nvSpPr>
        <p:spPr>
          <a:xfrm>
            <a:off x="481585" y="2487654"/>
            <a:ext cx="1577276" cy="687900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chemeClr val="dk1"/>
                </a:solidFill>
              </a:rPr>
              <a:t>    </a:t>
            </a:r>
            <a:r>
              <a:rPr lang="fr-FR" dirty="0">
                <a:solidFill>
                  <a:srgbClr val="FF0000"/>
                </a:solidFill>
              </a:rPr>
              <a:t>…..?</a:t>
            </a:r>
          </a:p>
        </p:txBody>
      </p:sp>
      <p:sp>
        <p:nvSpPr>
          <p:cNvPr id="31" name="Bulle narrative : ronde 30">
            <a:extLst>
              <a:ext uri="{FF2B5EF4-FFF2-40B4-BE49-F238E27FC236}">
                <a16:creationId xmlns:a16="http://schemas.microsoft.com/office/drawing/2014/main" id="{91E3456F-F4F1-49C3-8D5B-15536B3F11FB}"/>
              </a:ext>
            </a:extLst>
          </p:cNvPr>
          <p:cNvSpPr/>
          <p:nvPr/>
        </p:nvSpPr>
        <p:spPr>
          <a:xfrm>
            <a:off x="4859475" y="4848940"/>
            <a:ext cx="1577276" cy="687900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P</a:t>
            </a:r>
            <a:r>
              <a:rPr lang="fr-FR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ublicité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2" name="Bulle narrative : ronde 31">
            <a:extLst>
              <a:ext uri="{FF2B5EF4-FFF2-40B4-BE49-F238E27FC236}">
                <a16:creationId xmlns:a16="http://schemas.microsoft.com/office/drawing/2014/main" id="{AD19D527-379C-4C6E-80CB-3E7608D76396}"/>
              </a:ext>
            </a:extLst>
          </p:cNvPr>
          <p:cNvSpPr/>
          <p:nvPr/>
        </p:nvSpPr>
        <p:spPr>
          <a:xfrm>
            <a:off x="5800166" y="4161133"/>
            <a:ext cx="1577276" cy="687900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DPC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/>
          </a:p>
        </p:txBody>
      </p:sp>
      <p:sp>
        <p:nvSpPr>
          <p:cNvPr id="35" name="Bulle narrative : ronde 34">
            <a:extLst>
              <a:ext uri="{FF2B5EF4-FFF2-40B4-BE49-F238E27FC236}">
                <a16:creationId xmlns:a16="http://schemas.microsoft.com/office/drawing/2014/main" id="{7A0ECC6C-976D-4382-8702-FAA693E81955}"/>
              </a:ext>
            </a:extLst>
          </p:cNvPr>
          <p:cNvSpPr/>
          <p:nvPr/>
        </p:nvSpPr>
        <p:spPr>
          <a:xfrm>
            <a:off x="3905983" y="4160810"/>
            <a:ext cx="1810351" cy="726434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Déontologie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/>
          </a:p>
        </p:txBody>
      </p:sp>
      <p:sp>
        <p:nvSpPr>
          <p:cNvPr id="36" name="Bulle narrative : ronde 35">
            <a:extLst>
              <a:ext uri="{FF2B5EF4-FFF2-40B4-BE49-F238E27FC236}">
                <a16:creationId xmlns:a16="http://schemas.microsoft.com/office/drawing/2014/main" id="{4C6FD351-21BC-4D5C-BF8B-33C276DCBC86}"/>
              </a:ext>
            </a:extLst>
          </p:cNvPr>
          <p:cNvSpPr/>
          <p:nvPr/>
        </p:nvSpPr>
        <p:spPr>
          <a:xfrm>
            <a:off x="8936650" y="7278956"/>
            <a:ext cx="1810351" cy="726434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é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/>
          </a:p>
        </p:txBody>
      </p:sp>
      <p:sp>
        <p:nvSpPr>
          <p:cNvPr id="37" name="Bulle narrative : ronde 36">
            <a:extLst>
              <a:ext uri="{FF2B5EF4-FFF2-40B4-BE49-F238E27FC236}">
                <a16:creationId xmlns:a16="http://schemas.microsoft.com/office/drawing/2014/main" id="{538328DE-F8B7-41F8-A06D-D4396ED340B0}"/>
              </a:ext>
            </a:extLst>
          </p:cNvPr>
          <p:cNvSpPr/>
          <p:nvPr/>
        </p:nvSpPr>
        <p:spPr>
          <a:xfrm>
            <a:off x="6698389" y="4741086"/>
            <a:ext cx="1810351" cy="726434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>
                <a:solidFill>
                  <a:srgbClr val="FF0000"/>
                </a:solidFill>
              </a:rPr>
              <a:t>MASTER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8" name="Bulle narrative : ronde 37">
            <a:extLst>
              <a:ext uri="{FF2B5EF4-FFF2-40B4-BE49-F238E27FC236}">
                <a16:creationId xmlns:a16="http://schemas.microsoft.com/office/drawing/2014/main" id="{7ADCDC25-9CD8-4D5B-A8A8-E664903BC9FD}"/>
              </a:ext>
            </a:extLst>
          </p:cNvPr>
          <p:cNvSpPr/>
          <p:nvPr/>
        </p:nvSpPr>
        <p:spPr>
          <a:xfrm>
            <a:off x="2710315" y="4817784"/>
            <a:ext cx="1810351" cy="726434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FF0000"/>
                </a:solidFill>
                <a:latin typeface="Arial"/>
                <a:ea typeface="Arial"/>
                <a:cs typeface="Arial"/>
              </a:rPr>
              <a:t>S</a:t>
            </a:r>
            <a:r>
              <a:rPr lang="fr-FR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pécificités</a:t>
            </a:r>
          </a:p>
        </p:txBody>
      </p:sp>
      <p:sp>
        <p:nvSpPr>
          <p:cNvPr id="39" name="Bulle narrative : ronde 38">
            <a:extLst>
              <a:ext uri="{FF2B5EF4-FFF2-40B4-BE49-F238E27FC236}">
                <a16:creationId xmlns:a16="http://schemas.microsoft.com/office/drawing/2014/main" id="{DB7F5E3A-26F9-4532-81CA-E4E9C39DE785}"/>
              </a:ext>
            </a:extLst>
          </p:cNvPr>
          <p:cNvSpPr/>
          <p:nvPr/>
        </p:nvSpPr>
        <p:spPr>
          <a:xfrm>
            <a:off x="2120000" y="4161133"/>
            <a:ext cx="1577276" cy="687900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Zonage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B5C5E40-E2E0-4E16-B538-F357008E3BBF}"/>
              </a:ext>
            </a:extLst>
          </p:cNvPr>
          <p:cNvSpPr txBox="1"/>
          <p:nvPr/>
        </p:nvSpPr>
        <p:spPr>
          <a:xfrm>
            <a:off x="4534667" y="2831604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1" dirty="0">
                <a:solidFill>
                  <a:schemeClr val="bg1"/>
                </a:solidFill>
              </a:rPr>
              <a:t>DES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sz="1800" b="1" dirty="0">
                <a:solidFill>
                  <a:schemeClr val="bg1"/>
                </a:solidFill>
              </a:rPr>
              <a:t>QUESTIONS</a:t>
            </a:r>
            <a:r>
              <a:rPr lang="fr-FR" b="1" dirty="0">
                <a:solidFill>
                  <a:schemeClr val="bg1"/>
                </a:solidFill>
              </a:rPr>
              <a:t> ?</a:t>
            </a:r>
          </a:p>
        </p:txBody>
      </p:sp>
      <p:sp>
        <p:nvSpPr>
          <p:cNvPr id="21" name="Bulle narrative : ronde 20">
            <a:extLst>
              <a:ext uri="{FF2B5EF4-FFF2-40B4-BE49-F238E27FC236}">
                <a16:creationId xmlns:a16="http://schemas.microsoft.com/office/drawing/2014/main" id="{74ABBF0E-8422-426B-B711-5B5EAC3DA1C3}"/>
              </a:ext>
            </a:extLst>
          </p:cNvPr>
          <p:cNvSpPr/>
          <p:nvPr/>
        </p:nvSpPr>
        <p:spPr>
          <a:xfrm>
            <a:off x="4379830" y="2076794"/>
            <a:ext cx="1621127" cy="687900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FF0000"/>
                </a:solidFill>
                <a:latin typeface="Arial"/>
                <a:cs typeface="Arial"/>
              </a:rPr>
              <a:t>Vaccination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/>
        </p:nvSpPr>
        <p:spPr>
          <a:xfrm>
            <a:off x="2234138" y="538840"/>
            <a:ext cx="5847300" cy="1294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ts val="2400"/>
              <a:buFont typeface="Times New Roman"/>
              <a:buNone/>
            </a:pPr>
            <a:r>
              <a:rPr lang="fr-FR" sz="2400" b="1" dirty="0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Le CDOMK74 vous invite le 14 octobre 2021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b="1" dirty="0">
              <a:solidFill>
                <a:srgbClr val="558ED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b="1" dirty="0">
              <a:solidFill>
                <a:srgbClr val="558ED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dirty="0">
              <a:solidFill>
                <a:srgbClr val="558ED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3815700" y="2638667"/>
            <a:ext cx="5328300" cy="3049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fr-FR" sz="1600" dirty="0">
                <a:latin typeface="Calibri"/>
                <a:ea typeface="Calibri"/>
                <a:cs typeface="Calibri"/>
                <a:sym typeface="Calibri"/>
              </a:rPr>
              <a:t>20h00</a:t>
            </a:r>
            <a:r>
              <a:rPr lang="fr-FR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:    Accueil</a:t>
            </a:r>
            <a:r>
              <a:rPr lang="fr-FR" sz="1600" dirty="0">
                <a:latin typeface="Calibri"/>
                <a:ea typeface="Calibri"/>
                <a:cs typeface="Calibri"/>
                <a:sym typeface="Calibri"/>
              </a:rPr>
              <a:t>  (dans le respect des mesures sanitaires)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fr-FR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20h30 :    Mot de la Présidente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         </a:t>
            </a:r>
            <a:r>
              <a:rPr lang="fr-FR" sz="12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Brigitte VINCENT</a:t>
            </a:r>
            <a:endParaRPr dirty="0"/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fr-FR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20H45:    Vos questions , nos réponses</a:t>
            </a:r>
            <a:endParaRPr sz="1200" i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i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fr-FR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21h30 :    Synthèse des échanges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i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fr-FR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21h45 :    Retour d’expériences et conclusion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endParaRPr sz="16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013" y="188913"/>
            <a:ext cx="112395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"/>
          <p:cNvSpPr txBox="1"/>
          <p:nvPr/>
        </p:nvSpPr>
        <p:spPr>
          <a:xfrm>
            <a:off x="5164254" y="1747721"/>
            <a:ext cx="1724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PROGRAMME</a:t>
            </a:r>
            <a:endParaRPr dirty="0"/>
          </a:p>
        </p:txBody>
      </p:sp>
      <p:sp>
        <p:nvSpPr>
          <p:cNvPr id="103" name="Google Shape;103;p2"/>
          <p:cNvSpPr/>
          <p:nvPr/>
        </p:nvSpPr>
        <p:spPr>
          <a:xfrm>
            <a:off x="585788" y="5749925"/>
            <a:ext cx="457200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Lieu: Centre Jean XXIII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10 chemin du Bray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74940 ANNECY LE VIEUX</a:t>
            </a:r>
            <a:endParaRPr/>
          </a:p>
        </p:txBody>
      </p:sp>
      <p:pic>
        <p:nvPicPr>
          <p:cNvPr id="104" name="Google Shape;104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699105">
            <a:off x="218034" y="2304807"/>
            <a:ext cx="3291448" cy="2532498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"/>
          <p:cNvSpPr txBox="1"/>
          <p:nvPr/>
        </p:nvSpPr>
        <p:spPr>
          <a:xfrm>
            <a:off x="6019800" y="874251"/>
            <a:ext cx="2825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/>
          <p:nvPr/>
        </p:nvSpPr>
        <p:spPr>
          <a:xfrm>
            <a:off x="4748213" y="1573213"/>
            <a:ext cx="4572000" cy="740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4424363" y="2447925"/>
            <a:ext cx="4572000" cy="91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773590" y="5302250"/>
            <a:ext cx="7710487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Pour tout renseignement complémentaire:</a:t>
            </a:r>
            <a:endParaRPr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Secrétariat du CDOMK74 – 80 route des </a:t>
            </a:r>
            <a:r>
              <a:rPr lang="fr-FR" sz="1600" dirty="0">
                <a:solidFill>
                  <a:schemeClr val="dk1"/>
                </a:solidFill>
              </a:rPr>
              <a:t>V</a:t>
            </a:r>
            <a:r>
              <a:rPr lang="fr-FR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ernes 74370 PRINGY</a:t>
            </a:r>
            <a:endParaRPr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Tél: 04 50 67 56 27</a:t>
            </a:r>
            <a:endParaRPr sz="16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013" y="188913"/>
            <a:ext cx="1123950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3"/>
          <p:cNvSpPr txBox="1"/>
          <p:nvPr/>
        </p:nvSpPr>
        <p:spPr>
          <a:xfrm>
            <a:off x="5651500" y="4149725"/>
            <a:ext cx="185738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3"/>
          <p:cNvSpPr txBox="1"/>
          <p:nvPr/>
        </p:nvSpPr>
        <p:spPr>
          <a:xfrm>
            <a:off x="1775240" y="3958440"/>
            <a:ext cx="529824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cdo74@ordremk.fr</a:t>
            </a:r>
            <a:endParaRPr sz="3200" dirty="0"/>
          </a:p>
        </p:txBody>
      </p:sp>
      <p:sp>
        <p:nvSpPr>
          <p:cNvPr id="118" name="Google Shape;118;p3"/>
          <p:cNvSpPr/>
          <p:nvPr/>
        </p:nvSpPr>
        <p:spPr>
          <a:xfrm>
            <a:off x="1" y="1779638"/>
            <a:ext cx="9143999" cy="1348489"/>
          </a:xfrm>
          <a:prstGeom prst="rect">
            <a:avLst/>
          </a:prstGeom>
          <a:solidFill>
            <a:srgbClr val="558ED5"/>
          </a:solidFill>
          <a:ln w="25550" cap="sq" cmpd="sng">
            <a:solidFill>
              <a:srgbClr val="558ED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algn="ctr">
              <a:buClr>
                <a:srgbClr val="FFFFFF"/>
              </a:buClr>
              <a:buSzPts val="2800"/>
            </a:pPr>
            <a:endParaRPr lang="fr-FR" sz="2800" b="0" i="0" dirty="0">
              <a:solidFill>
                <a:schemeClr val="bg1"/>
              </a:solidFill>
              <a:effectLst/>
              <a:latin typeface="merriweather" panose="00000500000000000000" pitchFamily="2" charset="0"/>
            </a:endParaRPr>
          </a:p>
          <a:p>
            <a:pPr algn="ctr">
              <a:buClr>
                <a:srgbClr val="FFFFFF"/>
              </a:buClr>
              <a:buSzPts val="2800"/>
            </a:pPr>
            <a:r>
              <a:rPr lang="fr-FR" sz="28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DES QUESTIONS ?</a:t>
            </a:r>
          </a:p>
          <a:p>
            <a:pPr>
              <a:buClr>
                <a:srgbClr val="FFFFFF"/>
              </a:buClr>
              <a:buSzPts val="2800"/>
            </a:pPr>
            <a:r>
              <a:rPr lang="fr-FR" sz="2000" b="0" i="0" dirty="0">
                <a:solidFill>
                  <a:schemeClr val="bg1"/>
                </a:solidFill>
                <a:effectLst/>
                <a:latin typeface="merriweather" panose="00000500000000000000" pitchFamily="2" charset="0"/>
              </a:rPr>
              <a:t>        L’Ordre accompagne les Masseurs-Kinésithérapeutes au quotidien</a:t>
            </a:r>
            <a:r>
              <a:rPr lang="fr-FR" sz="20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20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dirty="0"/>
          </a:p>
          <a:p>
            <a:pPr lvl="0" algn="ctr">
              <a:buClr>
                <a:srgbClr val="FFFFFF"/>
              </a:buClr>
              <a:buSzPts val="2800"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D32C204-8115-4280-9D8C-DCDE888D8DDB}"/>
              </a:ext>
            </a:extLst>
          </p:cNvPr>
          <p:cNvSpPr txBox="1"/>
          <p:nvPr/>
        </p:nvSpPr>
        <p:spPr>
          <a:xfrm>
            <a:off x="3171323" y="586294"/>
            <a:ext cx="3518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SOIREE CDOMK74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143</Words>
  <Application>Microsoft Office PowerPoint</Application>
  <PresentationFormat>Affichage à l'écran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Merriweather</vt:lpstr>
      <vt:lpstr>Times New Roman</vt:lpstr>
      <vt:lpstr>Calibri</vt:lpstr>
      <vt:lpstr>Arial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KUPPER</dc:creator>
  <cp:lastModifiedBy>jean jacques kupper</cp:lastModifiedBy>
  <cp:revision>6</cp:revision>
  <dcterms:created xsi:type="dcterms:W3CDTF">2018-10-17T16:49:17Z</dcterms:created>
  <dcterms:modified xsi:type="dcterms:W3CDTF">2021-09-19T08:25:15Z</dcterms:modified>
</cp:coreProperties>
</file>